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5" r:id="rId2"/>
    <p:sldId id="337" r:id="rId3"/>
    <p:sldId id="350" r:id="rId4"/>
    <p:sldId id="341" r:id="rId5"/>
    <p:sldId id="346" r:id="rId6"/>
    <p:sldId id="344" r:id="rId7"/>
    <p:sldId id="347" r:id="rId8"/>
    <p:sldId id="348" r:id="rId9"/>
    <p:sldId id="349" r:id="rId10"/>
    <p:sldId id="34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03" d="100"/>
          <a:sy n="103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0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259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9654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00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74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31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29278" y="530755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2021.09.19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59" y="1467685"/>
            <a:ext cx="927290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User-as-Graph: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User Modeling with Heterogeneous Graph Pooling for News Recommendation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1" y="4661225"/>
            <a:ext cx="908939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IJCAI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011E6B-38EA-4D45-9A3E-FB74B05B9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0383" y="2821902"/>
            <a:ext cx="7271225" cy="10772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2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D8168B5-CBC4-4017-B557-03C63FB95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6" y="1688354"/>
            <a:ext cx="7268548" cy="45619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B75097-D4A1-4358-BE92-CC059E5C0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245" y="1859300"/>
            <a:ext cx="6585510" cy="37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2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2972FFA-3C84-4CCC-AD29-35AADE810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7" y="2008568"/>
            <a:ext cx="11053665" cy="2840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2972FFA-3C84-4CCC-AD29-35AADE810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72" b="16678"/>
          <a:stretch/>
        </p:blipFill>
        <p:spPr>
          <a:xfrm>
            <a:off x="0" y="647337"/>
            <a:ext cx="5209761" cy="12122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9ACA9A8-D5C9-47C1-B3D8-3AC2C7E64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5332"/>
            <a:ext cx="8410439" cy="44507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77A395F-3CF1-4450-A707-EDEBCD090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068" y="1990787"/>
            <a:ext cx="4001940" cy="4101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D22794-B730-41CA-A3A3-9DA1C68E3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227" y="2689893"/>
            <a:ext cx="4281773" cy="4101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B7AC1E-CF6E-4B91-9755-17290447D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1812" y="3403673"/>
            <a:ext cx="3852196" cy="4280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67E7854-EADF-4721-9AE1-036207F69C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0439" y="4038162"/>
            <a:ext cx="3753568" cy="3885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0787677-5AD2-44A7-AE56-B015442DE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7022" y="5991650"/>
            <a:ext cx="4486985" cy="6330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DB5AEB2-6A69-4DCC-8512-7625B88E75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4205" y="5374817"/>
            <a:ext cx="1216954" cy="3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0E6578-6DB0-40A4-90F9-9DBA8CD2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20" y="2799312"/>
            <a:ext cx="7302759" cy="17778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E2670A-B9C8-419E-BD17-2062F28B5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620" y="2375867"/>
            <a:ext cx="713040" cy="2710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C9EC436-B82B-418B-B23F-B003CB38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3338"/>
            <a:ext cx="6276631" cy="39992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D6F10F-37A8-462B-A31A-D57534DE0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57" y="2547878"/>
            <a:ext cx="5408043" cy="176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3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A44033-2C56-453E-B954-E2E16824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6895"/>
            <a:ext cx="5683018" cy="32213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CF90761-8BF7-4719-8B49-B0FE093BE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69" y="2086873"/>
            <a:ext cx="6035831" cy="336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5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C74E774-5E59-4676-A3B9-63B0CCD68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720" y="1466209"/>
            <a:ext cx="6262559" cy="53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82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30</Words>
  <Application>Microsoft Office PowerPoint</Application>
  <PresentationFormat>宽屏</PresentationFormat>
  <Paragraphs>14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李 程鸿</cp:lastModifiedBy>
  <cp:revision>2065</cp:revision>
  <dcterms:created xsi:type="dcterms:W3CDTF">2017-04-22T07:59:00Z</dcterms:created>
  <dcterms:modified xsi:type="dcterms:W3CDTF">2021-09-19T07:18:39Z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